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3" r:id="rId15"/>
    <p:sldId id="322" r:id="rId16"/>
    <p:sldId id="323" r:id="rId17"/>
    <p:sldId id="325" r:id="rId18"/>
    <p:sldId id="326" r:id="rId19"/>
    <p:sldId id="330" r:id="rId20"/>
    <p:sldId id="327" r:id="rId21"/>
    <p:sldId id="328" r:id="rId22"/>
    <p:sldId id="32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7" d="100"/>
          <a:sy n="97" d="100"/>
        </p:scale>
        <p:origin x="-108" y="-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u="sng" dirty="0" smtClean="0"/>
              <a:t>Maintenance 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16998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447388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unit tests </a:t>
            </a:r>
            <a:r>
              <a:rPr lang="en-US" dirty="0" smtClean="0"/>
              <a:t>for </a:t>
            </a:r>
            <a:r>
              <a:rPr lang="en-US" dirty="0" err="1" smtClean="0"/>
              <a:t>suggerster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Build temporary sample property pair occurrences table.</a:t>
            </a:r>
          </a:p>
          <a:p>
            <a:r>
              <a:rPr lang="en-US" dirty="0" smtClean="0"/>
              <a:t>2. Request suggestions based on that table</a:t>
            </a:r>
          </a:p>
          <a:p>
            <a:r>
              <a:rPr lang="en-US" dirty="0" smtClean="0"/>
              <a:t>3. Check if response is as expected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Folie</a:t>
            </a:r>
            <a:r>
              <a:rPr lang="en-US" dirty="0" smtClean="0"/>
              <a:t> am Do. </a:t>
            </a:r>
            <a:r>
              <a:rPr lang="en-US" dirty="0" err="1" smtClean="0"/>
              <a:t>Vormittag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1615</Words>
  <Application>Microsoft Office PowerPoint</Application>
  <PresentationFormat>Custom</PresentationFormat>
  <Paragraphs>453</Paragraphs>
  <Slides>31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 tests for suggerster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214</cp:revision>
  <dcterms:created xsi:type="dcterms:W3CDTF">2014-01-22T15:15:36Z</dcterms:created>
  <dcterms:modified xsi:type="dcterms:W3CDTF">2014-03-13T09:56:58Z</dcterms:modified>
</cp:coreProperties>
</file>